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8346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BIOTECNOLOGIA E MONITORAMENTO AMBIENTAL</a:t>
            </a:r>
            <a:b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sz="2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478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24399"/>
            <a:ext cx="10255238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9455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PPGBMA-</a:t>
            </a:r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371</TotalTime>
  <Words>286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2018-02-20T18:19:25Z</dcterms:modified>
</cp:coreProperties>
</file>